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5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DECA-06B2-464D-98F9-477A4D00F1FC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B7C0-9A1A-4939-AC96-14B2589CB77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4860032" y="836712"/>
            <a:ext cx="35283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600" dirty="0" smtClean="0">
                <a:solidFill>
                  <a:srgbClr val="FF0000"/>
                </a:solidFill>
              </a:rPr>
              <a:t>8421</a:t>
            </a:r>
          </a:p>
          <a:p>
            <a:endParaRPr lang="en-GB" sz="9600" dirty="0" smtClean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076056" y="4046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Binary</a:t>
            </a:r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115616" y="558924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Hexadecimal </a:t>
            </a:r>
          </a:p>
          <a:p>
            <a:r>
              <a:rPr lang="en-GB" dirty="0" smtClean="0"/>
              <a:t>Seven segment display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934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DECA-06B2-464D-98F9-477A4D00F1FC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B7C0-9A1A-4939-AC96-14B2589CB7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72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DECA-06B2-464D-98F9-477A4D00F1FC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B7C0-9A1A-4939-AC96-14B2589CB7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66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DECA-06B2-464D-98F9-477A4D00F1FC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B7C0-9A1A-4939-AC96-14B2589CB77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4860032" y="836712"/>
            <a:ext cx="35283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600" dirty="0" smtClean="0">
                <a:solidFill>
                  <a:srgbClr val="FF0000"/>
                </a:solidFill>
              </a:rPr>
              <a:t>8421</a:t>
            </a:r>
          </a:p>
          <a:p>
            <a:endParaRPr lang="en-GB" sz="9600" dirty="0" smtClean="0"/>
          </a:p>
        </p:txBody>
      </p:sp>
    </p:spTree>
    <p:extLst>
      <p:ext uri="{BB962C8B-B14F-4D97-AF65-F5344CB8AC3E}">
        <p14:creationId xmlns:p14="http://schemas.microsoft.com/office/powerpoint/2010/main" val="150771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DECA-06B2-464D-98F9-477A4D00F1FC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B7C0-9A1A-4939-AC96-14B2589CB7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27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DECA-06B2-464D-98F9-477A4D00F1FC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B7C0-9A1A-4939-AC96-14B2589CB7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46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DECA-06B2-464D-98F9-477A4D00F1FC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B7C0-9A1A-4939-AC96-14B2589CB7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00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DECA-06B2-464D-98F9-477A4D00F1FC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B7C0-9A1A-4939-AC96-14B2589CB7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34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DECA-06B2-464D-98F9-477A4D00F1FC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B7C0-9A1A-4939-AC96-14B2589CB7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24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DECA-06B2-464D-98F9-477A4D00F1FC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B7C0-9A1A-4939-AC96-14B2589CB7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63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7DECA-06B2-464D-98F9-477A4D00F1FC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B7C0-9A1A-4939-AC96-14B2589CB7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12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7DECA-06B2-464D-98F9-477A4D00F1FC}" type="datetimeFigureOut">
              <a:rPr lang="en-GB" smtClean="0"/>
              <a:t>28/10/2014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9B7C0-9A1A-4939-AC96-14B2589CB77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4860032" y="836712"/>
            <a:ext cx="35283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600" dirty="0" smtClean="0">
                <a:solidFill>
                  <a:srgbClr val="FF0000"/>
                </a:solidFill>
              </a:rPr>
              <a:t>8421</a:t>
            </a:r>
          </a:p>
          <a:p>
            <a:endParaRPr lang="en-GB" sz="9600" dirty="0" smtClean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076056" y="4046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Binary</a:t>
            </a:r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115616" y="558924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Hexadecimal </a:t>
            </a:r>
          </a:p>
          <a:p>
            <a:r>
              <a:rPr lang="en-GB" dirty="0" smtClean="0"/>
              <a:t>Seven segment display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96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chemeClr val="bg1"/>
                </a:solidFill>
              </a:rPr>
              <a:t>0000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354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chemeClr val="bg1"/>
                </a:solidFill>
              </a:rPr>
              <a:t>1001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929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chemeClr val="bg1"/>
                </a:solidFill>
              </a:rPr>
              <a:t>1010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765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chemeClr val="bg1"/>
                </a:solidFill>
              </a:rPr>
              <a:t>1011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483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chemeClr val="bg1"/>
                </a:solidFill>
              </a:rPr>
              <a:t>1100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604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chemeClr val="bg1"/>
                </a:solidFill>
              </a:rPr>
              <a:t>1101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29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chemeClr val="bg1"/>
                </a:solidFill>
              </a:rPr>
              <a:t>1110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979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chemeClr val="bg1"/>
                </a:solidFill>
              </a:rPr>
              <a:t>1111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554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chemeClr val="bg1"/>
                </a:solidFill>
              </a:rPr>
              <a:t>0001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522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chemeClr val="bg1"/>
                </a:solidFill>
              </a:rPr>
              <a:t>0010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089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chemeClr val="bg1"/>
                </a:solidFill>
              </a:rPr>
              <a:t>0</a:t>
            </a:r>
            <a:r>
              <a:rPr lang="en-GB" sz="9600" dirty="0">
                <a:solidFill>
                  <a:schemeClr val="bg1"/>
                </a:solidFill>
              </a:rPr>
              <a:t>011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087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chemeClr val="bg1"/>
                </a:solidFill>
              </a:rPr>
              <a:t>0100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824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chemeClr val="bg1"/>
                </a:solidFill>
              </a:rPr>
              <a:t>0101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719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chemeClr val="bg1"/>
                </a:solidFill>
              </a:rPr>
              <a:t>0110</a:t>
            </a:r>
            <a:endParaRPr lang="en-GB" sz="9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545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chemeClr val="bg1"/>
                </a:solidFill>
              </a:rPr>
              <a:t>0111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876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619672" y="90872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619672" y="2434611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11505" y="400506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rot="16200000">
            <a:off x="2591780" y="3213353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 rot="16200000">
            <a:off x="647564" y="3248980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 rot="16200000">
            <a:off x="2591780" y="1664804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47564" y="1678527"/>
            <a:ext cx="1152128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60032" y="1888231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>
                <a:solidFill>
                  <a:schemeClr val="bg1"/>
                </a:solidFill>
              </a:rPr>
              <a:t>1000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62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50"/>
    </mc:Choice>
    <mc:Fallback xmlns="">
      <p:transition spd="slow" advClick="0" advTm="75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16</Words>
  <Application>Microsoft Office PowerPoint</Application>
  <PresentationFormat>On-screen Show (4:3)</PresentationFormat>
  <Paragraphs>16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Tomlinson S</dc:creator>
  <cp:lastModifiedBy>Dan Aldred</cp:lastModifiedBy>
  <cp:revision>12</cp:revision>
  <dcterms:created xsi:type="dcterms:W3CDTF">2014-10-17T09:18:56Z</dcterms:created>
  <dcterms:modified xsi:type="dcterms:W3CDTF">2014-10-28T17:10:04Z</dcterms:modified>
</cp:coreProperties>
</file>